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0C88F-4FA2-471B-9B11-F47CB1D24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36EB2E-E9B1-408E-AD62-D3E80E62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DA6F-517E-4B38-9BB1-1D7D63019C2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FE5C97-A941-4364-AB4F-C65E6466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CF3043-B96B-4695-97F1-00230C4F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1A93B-127A-4198-B722-1DCF4BBC8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46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53DF31-9054-4DC8-8D2E-4D8DD27C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8BA96F-D518-485E-954F-CE07690DF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9025B-9683-4522-8E01-1E002E73D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FDA6F-517E-4B38-9BB1-1D7D63019C2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A04074-B575-4A91-9275-5D452011C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6A0F77-8A48-462A-A11D-AE83AF25C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A93B-127A-4198-B722-1DCF4BBC8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3AA1BA-0698-4C0F-B25D-4CB8C98E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35FED6-FE22-4D0A-8A66-0AF9D8C06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18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513120-E0EA-4349-B472-D36590C0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190BE2-28C2-4B34-8794-8E29C04376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8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E131BF-A57D-4702-B3B1-7F5FF6EB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56F1C-A012-48C8-8931-1915D28CAD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7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284C82-AF9B-4091-B297-6439A378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0A6A01-C01E-482A-A087-AFAC9592C2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07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14A1B5-C019-48ED-8548-2E9C8643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E3BEC-92DA-4F1B-A2AD-45BE71B40E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55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631240-47C5-455A-BA22-7AFCC1F1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C12C0B-1DF2-4F9C-8AA8-386F2C50C0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69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7A39FF-3E8D-4446-9EC5-20F64349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8019B-2519-4310-974B-6B0A22E06E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91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30008B-F7CC-435D-A7D5-C5BA96D0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03CB94-D1DE-4FE8-8574-0E1BBE1CF0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43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5267E9-3AD7-4294-9498-60D706CC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CB7690-DEA1-4BD6-850C-BF2442DD6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77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FA3CCC-739D-4803-A1FB-4413D39B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037E8B-95C7-48DB-A0E9-BFA300A16E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9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93BC3F-2954-4EBA-8852-0136B4F4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7B5A7A-6CE9-4856-8113-5D7B897A04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4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A8C916-5F78-48DD-951A-E2F0369E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8DD71D-A0E8-45BC-917F-55E51CBF5B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11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8EB745-0B35-470F-AED7-0A38C8D0B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711F78-A59A-46A4-B165-EE5E0D5101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2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7893A7-3088-402C-9404-ED9BF422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9D245D-8C11-4CB9-8654-CF0E5C5A7B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18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7F40E9-715A-4CB0-A664-90442501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465B42-8317-4621-8555-E95DB85092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DCC58A-0A73-4F5A-B753-D41ACB20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5226AB-8690-46B6-8797-2CA5E7C9D1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03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18A6DD-8D52-4DEE-AD47-F415A079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187C5B-A764-4F7B-8C92-C618D59550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4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6E283F-0859-4C20-9FAE-A06DAAF1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8CBB9-7E3D-4CAD-A4A8-94834647A6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7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69BAF0-8C95-4187-B506-A8950319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F076F-D409-4510-8F0C-CE7360789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48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B1C019-7F8B-4EC5-A491-7D403BC8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0E9A17-A511-41CC-9905-DF6F7C27B9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26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2FAE34-2590-4BBB-BF47-001A2B66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E18ABC-2DDB-42D9-B396-1C93C6182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6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45D8AA-B013-41CB-AD67-25B55997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C13774-BDC3-420A-A597-BF5246A810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47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F7AE6D-8458-49B8-B891-1133E776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842871-311E-44FC-901D-E4B0929622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72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917007-BA84-4664-BF93-7D678875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EB644A-299E-47F4-9398-015EE26F5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52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3B5B5B-C1F2-419A-927F-86860A72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E10712-A83F-4037-A689-509360E3FC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80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F35C2D-F549-423F-9A86-458EE23E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6A870A-D2E3-41A2-9545-9E5EC897A4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7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28628E-3FE5-408E-9AE5-BEBA9016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083B97-A439-4478-BA45-EFFBCAAD29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43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1801AE-081C-4B48-824C-274A1670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3A9FB1-291B-47AA-854A-FD4C0CC6FC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63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779DD0-9D35-44AE-9218-8AF9A0F7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29BA2-B776-4FB9-A01B-7C94497F31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0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384C7D-195A-464B-BD1A-0D69C83B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56FC30-7D95-41B1-B398-B8432AB8B0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77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FEC988-4F26-4E1D-B85E-3D3614BD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14B2C-223E-4FFE-8594-0BB7B0D24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60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E21C3D-5BDD-467C-9F97-43E71D69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03AE4F-B010-4811-919A-6B7E43C399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2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60AD07-9F6B-4A32-89DB-1B33971F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7982BA-CD89-4EED-B682-08ADED9841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7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E58211-09D2-4CCA-8368-D15971DA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2EDC99-5504-42E2-B83A-E0C3BBB72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0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2E18FE5-BB94-4193-8D0F-857BEEC6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776757-7E12-4A2B-B6E1-29608FC1E5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32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033FB2-E0BC-4957-B273-FA23996C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6D80AF-BCD4-4515-A277-087B221E4C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05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991CFA-01A5-4A4E-8188-D40F2961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F32D24-6551-42B8-96C9-25F0540F64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67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C07D66-F1CF-4622-B7E6-D049920E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B176DC-92B2-404E-A6D2-608B8DC432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60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277E14-1DCE-4E53-A5CA-332C0B14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06495C-7737-4C9B-9402-727595D194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20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C163B7-2330-4EBB-9033-0568965C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F7B02F-9001-47EE-8384-193923B6C3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4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5704678-AFE7-40EA-9992-FCBF4C49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FB89C5-342D-4724-9573-AD94915408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81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447A9AE-3F1D-45D7-91D5-6E2F389A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D4749E-2A32-4558-B91E-FECE1A8BB5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6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B11017-635C-4B42-ABB3-F4216443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5FA3B6-0B85-4992-B34B-33B1020122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49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6CDBC2-9FC6-4DB2-8FC8-2E13EFF0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72E16A-9D3D-4C04-8AD3-0E4FB88ACC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05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4DC649-4BDF-46C5-BE4E-5B94B539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3CA79-4B8A-4E34-9E25-EBD6E43FC6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86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4C75D6-EC9D-4C3C-928A-C6358198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2DE987-B42A-43AC-A600-45A4EB3DB1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36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B1A015-6351-442A-9F5B-34022008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639E1D-EC33-42BF-8212-CAE8EF2E19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65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868ED6-EAB6-4E85-A00E-8E3AD03B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BEB228-344F-407A-8D2D-242E6ADDD2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80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A2433E-DFD3-4683-95F0-14F53BD4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C3296-0C43-46F4-9E02-6346A7E294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48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6D9F4B-2F02-417D-AD8A-CBADD69C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F93EA3-53FF-4C04-BDF7-2EA3C9C34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18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D50A2F2-EB1A-490C-AA01-57210D8A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A7E7D8-6E9A-4160-9FD9-4D668C73BC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81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443209-710F-4E12-B7A8-5BBEBE18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2FA341-6CAF-4E8C-850F-5758A3ACD1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23C9F9-F3D5-452F-99B3-9BB45255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9DF0CE-3DDF-4A17-A8F4-817667078D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72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8336E0-ACB5-400A-A8B3-3B31989F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DCAAC3-34D6-486C-BF24-81C9455B00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76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5BB867-F98D-421E-ADDB-94245853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F6976F-C434-49A4-970C-6A36050038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00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FB0645-8AF6-4B91-8927-630AFDA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E217BF-6401-45BA-BB61-12010E1EE5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95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BF91E8-0CF2-45B2-A9D5-60CB60C1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6B46DB-F600-436D-932F-1859484330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1252C1-3744-437C-A447-95C33D30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8A3BB5-B547-49E9-8086-390CDC1A89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2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0E0CCB-E290-4D94-8CB4-54785028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CDA80-17E2-4068-B6EE-879C1534A5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55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465434-8D66-4185-947C-1D79FB9B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081E31-2BD5-4D5A-AFEB-2F8FE480F7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9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5FB38B-0F62-4DB6-B9FC-03CA5819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00D108-AD90-43A9-BA2A-95F1F3D21D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6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DCEE9D-960B-44C1-A4C3-0417EC76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A5A845-AAFA-4F6F-8C48-86E6C8BB0A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4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5A31B8-D35B-4316-B9E6-03FA1677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59DC73-7249-4979-8AAE-02C17752C9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40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003B8A-B326-47E7-B556-31186DB0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A9BC0E-54C9-4B02-B08C-658AC77926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55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704EA8-08BE-4BA6-9F81-E074966E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0C59BC-BEA3-4D0C-A900-32D3A37142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5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E0CFE3A-5762-4630-8767-27F0074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C72BF9-053A-4D06-A220-8FB7F2209C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97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D81D34-6163-44C7-BCA7-5FC9EE00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F885C9-0C80-442B-B9AD-D19C8DDCF2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98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5BFD17-9EA4-4061-BD3D-B46C321F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0B7964-D068-49DA-8142-C4F7DCE533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36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3E5B1A-A5EF-4100-AD3D-A835E8E5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2DBB5C-CFD1-4068-855B-62133F5B6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9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70FCB55-2169-4037-9D6F-740D13252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716610-88C4-4782-B18D-C333EA1AD9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89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72B2AD-AB68-4A09-8889-53705A76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54B9D0-416C-464C-A0E6-E29064CF5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73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73B20A-A79D-44E4-A4D6-F144802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FCAC57-629D-4CA5-8D3E-E02D1ED247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3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张立江</dc:creator>
  <cp:lastModifiedBy>张立江</cp:lastModifiedBy>
  <cp:revision>1</cp:revision>
  <dcterms:created xsi:type="dcterms:W3CDTF">2021-03-10T02:10:49Z</dcterms:created>
  <dcterms:modified xsi:type="dcterms:W3CDTF">2021-03-10T02:10:49Z</dcterms:modified>
</cp:coreProperties>
</file>